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71" r:id="rId2"/>
    <p:sldId id="274" r:id="rId3"/>
    <p:sldId id="275" r:id="rId4"/>
    <p:sldId id="278" r:id="rId5"/>
    <p:sldId id="279" r:id="rId6"/>
    <p:sldId id="276" r:id="rId7"/>
    <p:sldId id="277" r:id="rId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8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9974B686-8F6D-42A7-9974-16FF48E29992}" type="datetimeFigureOut">
              <a:rPr lang="en-GB" smtClean="0"/>
              <a:t>22/04/2020</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8B2CE7DF-2485-4874-953D-BE2D16C71ECB}" type="slidenum">
              <a:rPr lang="en-GB" smtClean="0"/>
              <a:t>‹#›</a:t>
            </a:fld>
            <a:endParaRPr lang="en-GB"/>
          </a:p>
        </p:txBody>
      </p:sp>
    </p:spTree>
    <p:extLst>
      <p:ext uri="{BB962C8B-B14F-4D97-AF65-F5344CB8AC3E}">
        <p14:creationId xmlns:p14="http://schemas.microsoft.com/office/powerpoint/2010/main" val="794577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7EF6B363-A1EE-4007-8334-FE3736EF6972}" type="datetimeFigureOut">
              <a:rPr lang="en-GB"/>
              <a:pPr>
                <a:defRPr/>
              </a:pPr>
              <a:t>22/04/2020</a:t>
            </a:fld>
            <a:endParaRPr lang="en-GB"/>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FE8D20D6-D54E-45BB-A495-1D19E537EEC4}" type="slidenum">
              <a:rPr lang="en-GB"/>
              <a:pPr>
                <a:defRPr/>
              </a:pPr>
              <a:t>‹#›</a:t>
            </a:fld>
            <a:endParaRPr lang="en-GB"/>
          </a:p>
        </p:txBody>
      </p:sp>
    </p:spTree>
    <p:extLst>
      <p:ext uri="{BB962C8B-B14F-4D97-AF65-F5344CB8AC3E}">
        <p14:creationId xmlns:p14="http://schemas.microsoft.com/office/powerpoint/2010/main" val="3291930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FFC5906F-D784-4DF2-B684-C16FBE0BA4E6}" type="datetimeFigureOut">
              <a:rPr lang="en-GB"/>
              <a:pPr>
                <a:defRPr/>
              </a:pPr>
              <a:t>22/04/2020</a:t>
            </a:fld>
            <a:endParaRPr lang="en-GB"/>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600FE989-6CE9-4713-8CE1-26019EFACB35}" type="slidenum">
              <a:rPr lang="en-GB"/>
              <a:pPr>
                <a:defRPr/>
              </a:pPr>
              <a:t>‹#›</a:t>
            </a:fld>
            <a:endParaRPr lang="en-GB"/>
          </a:p>
        </p:txBody>
      </p:sp>
    </p:spTree>
    <p:extLst>
      <p:ext uri="{BB962C8B-B14F-4D97-AF65-F5344CB8AC3E}">
        <p14:creationId xmlns:p14="http://schemas.microsoft.com/office/powerpoint/2010/main" val="1193317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11D39A5E-DEDA-40B1-B7CA-D422B5C2D97F}" type="datetimeFigureOut">
              <a:rPr lang="en-GB"/>
              <a:pPr>
                <a:defRPr/>
              </a:pPr>
              <a:t>22/04/2020</a:t>
            </a:fld>
            <a:endParaRPr lang="en-GB"/>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15D6CDD3-85B8-4C76-9223-D124D8248CB0}" type="slidenum">
              <a:rPr lang="en-GB"/>
              <a:pPr>
                <a:defRPr/>
              </a:pPr>
              <a:t>‹#›</a:t>
            </a:fld>
            <a:endParaRPr lang="en-GB"/>
          </a:p>
        </p:txBody>
      </p:sp>
    </p:spTree>
    <p:extLst>
      <p:ext uri="{BB962C8B-B14F-4D97-AF65-F5344CB8AC3E}">
        <p14:creationId xmlns:p14="http://schemas.microsoft.com/office/powerpoint/2010/main" val="1084391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B8FC3A6B-675A-4344-97CB-4DC8B4310D1D}" type="datetimeFigureOut">
              <a:rPr lang="en-GB"/>
              <a:pPr>
                <a:defRPr/>
              </a:pPr>
              <a:t>22/04/2020</a:t>
            </a:fld>
            <a:endParaRPr lang="en-GB"/>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FA6BEE3E-7689-46BD-A746-AF5EDF385F3D}" type="slidenum">
              <a:rPr lang="en-GB"/>
              <a:pPr>
                <a:defRPr/>
              </a:pPr>
              <a:t>‹#›</a:t>
            </a:fld>
            <a:endParaRPr lang="en-GB"/>
          </a:p>
        </p:txBody>
      </p:sp>
    </p:spTree>
    <p:extLst>
      <p:ext uri="{BB962C8B-B14F-4D97-AF65-F5344CB8AC3E}">
        <p14:creationId xmlns:p14="http://schemas.microsoft.com/office/powerpoint/2010/main" val="1585747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F7DCC19C-F158-42B7-AD06-6CC6384663A9}" type="datetimeFigureOut">
              <a:rPr lang="en-GB"/>
              <a:pPr>
                <a:defRPr/>
              </a:pPr>
              <a:t>22/04/2020</a:t>
            </a:fld>
            <a:endParaRPr lang="en-GB"/>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1AAC9532-00D0-461D-857C-09CE0905E829}" type="slidenum">
              <a:rPr lang="en-GB"/>
              <a:pPr>
                <a:defRPr/>
              </a:pPr>
              <a:t>‹#›</a:t>
            </a:fld>
            <a:endParaRPr lang="en-GB"/>
          </a:p>
        </p:txBody>
      </p:sp>
    </p:spTree>
    <p:extLst>
      <p:ext uri="{BB962C8B-B14F-4D97-AF65-F5344CB8AC3E}">
        <p14:creationId xmlns:p14="http://schemas.microsoft.com/office/powerpoint/2010/main" val="2655020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C497D19C-8FC7-466F-B94C-0F9ED4FE46BA}" type="datetimeFigureOut">
              <a:rPr lang="en-GB"/>
              <a:pPr>
                <a:defRPr/>
              </a:pPr>
              <a:t>22/04/2020</a:t>
            </a:fld>
            <a:endParaRPr lang="en-GB"/>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7" name="Slide Number Placeholder 6"/>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6600C67C-B5EA-44CA-B663-746F8BB94CA8}" type="slidenum">
              <a:rPr lang="en-GB"/>
              <a:pPr>
                <a:defRPr/>
              </a:pPr>
              <a:t>‹#›</a:t>
            </a:fld>
            <a:endParaRPr lang="en-GB"/>
          </a:p>
        </p:txBody>
      </p:sp>
    </p:spTree>
    <p:extLst>
      <p:ext uri="{BB962C8B-B14F-4D97-AF65-F5344CB8AC3E}">
        <p14:creationId xmlns:p14="http://schemas.microsoft.com/office/powerpoint/2010/main" val="4151864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F3F25534-F4FD-48F0-AFF2-A7949DF1BF8F}" type="datetimeFigureOut">
              <a:rPr lang="en-GB"/>
              <a:pPr>
                <a:defRPr/>
              </a:pPr>
              <a:t>22/04/2020</a:t>
            </a:fld>
            <a:endParaRPr lang="en-GB"/>
          </a:p>
        </p:txBody>
      </p:sp>
      <p:sp>
        <p:nvSpPr>
          <p:cNvPr id="8" name="Footer Placeholder 7"/>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9" name="Slide Number Placeholder 8"/>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2D0364F5-A4C8-4081-AF07-020E87F2EA76}" type="slidenum">
              <a:rPr lang="en-GB"/>
              <a:pPr>
                <a:defRPr/>
              </a:pPr>
              <a:t>‹#›</a:t>
            </a:fld>
            <a:endParaRPr lang="en-GB"/>
          </a:p>
        </p:txBody>
      </p:sp>
    </p:spTree>
    <p:extLst>
      <p:ext uri="{BB962C8B-B14F-4D97-AF65-F5344CB8AC3E}">
        <p14:creationId xmlns:p14="http://schemas.microsoft.com/office/powerpoint/2010/main" val="1239965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90EC9AF5-3812-43D5-94BF-4737B55BA973}" type="datetimeFigureOut">
              <a:rPr lang="en-GB"/>
              <a:pPr>
                <a:defRPr/>
              </a:pPr>
              <a:t>22/04/2020</a:t>
            </a:fld>
            <a:endParaRPr lang="en-GB"/>
          </a:p>
        </p:txBody>
      </p:sp>
      <p:sp>
        <p:nvSpPr>
          <p:cNvPr id="4" name="Footer Placeholder 3"/>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5" name="Slide Number Placeholder 4"/>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5A92F0EE-920B-48DD-828E-EFD092F6FD0A}" type="slidenum">
              <a:rPr lang="en-GB"/>
              <a:pPr>
                <a:defRPr/>
              </a:pPr>
              <a:t>‹#›</a:t>
            </a:fld>
            <a:endParaRPr lang="en-GB"/>
          </a:p>
        </p:txBody>
      </p:sp>
    </p:spTree>
    <p:extLst>
      <p:ext uri="{BB962C8B-B14F-4D97-AF65-F5344CB8AC3E}">
        <p14:creationId xmlns:p14="http://schemas.microsoft.com/office/powerpoint/2010/main" val="4220264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7E54F926-548F-46D7-ADC1-27B41E196F22}" type="datetimeFigureOut">
              <a:rPr lang="en-GB"/>
              <a:pPr>
                <a:defRPr/>
              </a:pPr>
              <a:t>22/04/2020</a:t>
            </a:fld>
            <a:endParaRPr lang="en-GB"/>
          </a:p>
        </p:txBody>
      </p:sp>
      <p:sp>
        <p:nvSpPr>
          <p:cNvPr id="3" name="Footer Placeholder 2"/>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4" name="Slide Number Placeholder 3"/>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A84D3D6A-56C5-4243-8D4E-12854E15302E}" type="slidenum">
              <a:rPr lang="en-GB"/>
              <a:pPr>
                <a:defRPr/>
              </a:pPr>
              <a:t>‹#›</a:t>
            </a:fld>
            <a:endParaRPr lang="en-GB"/>
          </a:p>
        </p:txBody>
      </p:sp>
    </p:spTree>
    <p:extLst>
      <p:ext uri="{BB962C8B-B14F-4D97-AF65-F5344CB8AC3E}">
        <p14:creationId xmlns:p14="http://schemas.microsoft.com/office/powerpoint/2010/main" val="483185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DBA3D253-E16F-4CC7-A6BA-90C00D6DF6E3}" type="datetimeFigureOut">
              <a:rPr lang="en-GB"/>
              <a:pPr>
                <a:defRPr/>
              </a:pPr>
              <a:t>22/04/2020</a:t>
            </a:fld>
            <a:endParaRPr lang="en-GB"/>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7" name="Slide Number Placeholder 6"/>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DBADEE06-3B5D-4A3B-AC2F-513A1CBFE093}" type="slidenum">
              <a:rPr lang="en-GB"/>
              <a:pPr>
                <a:defRPr/>
              </a:pPr>
              <a:t>‹#›</a:t>
            </a:fld>
            <a:endParaRPr lang="en-GB"/>
          </a:p>
        </p:txBody>
      </p:sp>
    </p:spTree>
    <p:extLst>
      <p:ext uri="{BB962C8B-B14F-4D97-AF65-F5344CB8AC3E}">
        <p14:creationId xmlns:p14="http://schemas.microsoft.com/office/powerpoint/2010/main" val="3357870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8B7DE9BE-CAD3-4174-B859-E9C3958D3F93}" type="datetimeFigureOut">
              <a:rPr lang="en-GB"/>
              <a:pPr>
                <a:defRPr/>
              </a:pPr>
              <a:t>22/04/2020</a:t>
            </a:fld>
            <a:endParaRPr lang="en-GB"/>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endParaRPr lang="en-GB"/>
          </a:p>
        </p:txBody>
      </p:sp>
      <p:sp>
        <p:nvSpPr>
          <p:cNvPr id="7" name="Slide Number Placeholder 6"/>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cs typeface="Arial" panose="020B0604020202020204" pitchFamily="34" charset="0"/>
              </a:defRPr>
            </a:lvl1pPr>
          </a:lstStyle>
          <a:p>
            <a:pPr>
              <a:defRPr/>
            </a:pPr>
            <a:fld id="{86043870-E06D-45F9-80F5-47417B27139E}" type="slidenum">
              <a:rPr lang="en-GB"/>
              <a:pPr>
                <a:defRPr/>
              </a:pPr>
              <a:t>‹#›</a:t>
            </a:fld>
            <a:endParaRPr lang="en-GB"/>
          </a:p>
        </p:txBody>
      </p:sp>
    </p:spTree>
    <p:extLst>
      <p:ext uri="{BB962C8B-B14F-4D97-AF65-F5344CB8AC3E}">
        <p14:creationId xmlns:p14="http://schemas.microsoft.com/office/powerpoint/2010/main" val="2078624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prstClr val="black">
                    <a:tint val="75000"/>
                  </a:prstClr>
                </a:solidFill>
                <a:latin typeface="Calibri" panose="020F0502020204030204"/>
                <a:cs typeface="+mn-cs"/>
              </a:defRPr>
            </a:lvl1pPr>
          </a:lstStyle>
          <a:p>
            <a:pPr>
              <a:defRPr/>
            </a:pPr>
            <a:fld id="{1415881E-84C4-4D3B-85E8-F31DCC3F18FF}" type="datetimeFigureOut">
              <a:rPr lang="en-GB"/>
              <a:pPr>
                <a:defRPr/>
              </a:pPr>
              <a:t>22/04/2020</a:t>
            </a:fld>
            <a:endParaRPr lang="en-GB"/>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prstClr val="black">
                    <a:tint val="75000"/>
                  </a:prstClr>
                </a:solidFill>
                <a:latin typeface="Calibri" panose="020F0502020204030204"/>
                <a:cs typeface="+mn-cs"/>
              </a:defRPr>
            </a:lvl1pPr>
          </a:lstStyle>
          <a:p>
            <a:pPr>
              <a:defRPr/>
            </a:pPr>
            <a:endParaRPr lang="en-GB"/>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prstClr val="black">
                    <a:tint val="75000"/>
                  </a:prstClr>
                </a:solidFill>
                <a:latin typeface="Calibri" panose="020F0502020204030204"/>
                <a:cs typeface="+mn-cs"/>
              </a:defRPr>
            </a:lvl1pPr>
          </a:lstStyle>
          <a:p>
            <a:pPr>
              <a:defRPr/>
            </a:pPr>
            <a:fld id="{1E0D7BC8-A469-4F0F-BBB6-41323A3893CA}" type="slidenum">
              <a:rPr lang="en-GB"/>
              <a:pPr>
                <a:defRPr/>
              </a:pPr>
              <a:t>‹#›</a:t>
            </a:fld>
            <a:endParaRPr lang="en-GB"/>
          </a:p>
        </p:txBody>
      </p:sp>
    </p:spTree>
    <p:extLst>
      <p:ext uri="{BB962C8B-B14F-4D97-AF65-F5344CB8AC3E}">
        <p14:creationId xmlns:p14="http://schemas.microsoft.com/office/powerpoint/2010/main" val="20034268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bbc.co.uk/bitesize/guides/z9fk7ty/revision/1" TargetMode="External"/><Relationship Id="rId2" Type="http://schemas.openxmlformats.org/officeDocument/2006/relationships/hyperlink" Target="https://www.britannica.com/event/Gunpowder-Plo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492896"/>
            <a:ext cx="8705334" cy="1278750"/>
          </a:xfrm>
        </p:spPr>
        <p:txBody>
          <a:bodyPr>
            <a:normAutofit/>
          </a:bodyPr>
          <a:lstStyle/>
          <a:p>
            <a:r>
              <a:rPr lang="en-GB" sz="3300" b="1" dirty="0"/>
              <a:t>LO: To </a:t>
            </a:r>
            <a:r>
              <a:rPr lang="en-GB" sz="3300" b="1" dirty="0" smtClean="0"/>
              <a:t>use research to write  a newspaper article on the Gun Powder Plot. </a:t>
            </a:r>
            <a:endParaRPr lang="en-GB" sz="3300" b="1" dirty="0"/>
          </a:p>
        </p:txBody>
      </p:sp>
      <p:sp>
        <p:nvSpPr>
          <p:cNvPr id="4" name="TextBox 3"/>
          <p:cNvSpPr txBox="1"/>
          <p:nvPr/>
        </p:nvSpPr>
        <p:spPr>
          <a:xfrm>
            <a:off x="126749" y="1367086"/>
            <a:ext cx="8908967" cy="600164"/>
          </a:xfrm>
          <a:prstGeom prst="rect">
            <a:avLst/>
          </a:prstGeom>
          <a:noFill/>
        </p:spPr>
        <p:txBody>
          <a:bodyPr wrap="square" rtlCol="0">
            <a:spAutoFit/>
          </a:bodyPr>
          <a:lstStyle/>
          <a:p>
            <a:pPr algn="ctr"/>
            <a:r>
              <a:rPr lang="en-GB" sz="3300" b="1" u="sng" dirty="0" smtClean="0">
                <a:solidFill>
                  <a:srgbClr val="FF0000"/>
                </a:solidFill>
                <a:effectLst>
                  <a:outerShdw blurRad="38100" dist="38100" dir="2700000" algn="tl">
                    <a:srgbClr val="000000">
                      <a:alpha val="43137"/>
                    </a:srgbClr>
                  </a:outerShdw>
                </a:effectLst>
              </a:rPr>
              <a:t>Context </a:t>
            </a:r>
            <a:endParaRPr lang="en-GB" sz="3300" b="1" u="sng" dirty="0">
              <a:solidFill>
                <a:srgbClr val="FF0000"/>
              </a:solidFill>
              <a:effectLst>
                <a:outerShdw blurRad="38100" dist="38100" dir="2700000" algn="tl">
                  <a:srgbClr val="000000">
                    <a:alpha val="43137"/>
                  </a:srgbClr>
                </a:outerShdw>
              </a:effectLst>
            </a:endParaRPr>
          </a:p>
        </p:txBody>
      </p:sp>
      <p:sp>
        <p:nvSpPr>
          <p:cNvPr id="11" name="Rectangle 10"/>
          <p:cNvSpPr/>
          <p:nvPr/>
        </p:nvSpPr>
        <p:spPr>
          <a:xfrm>
            <a:off x="0" y="44624"/>
            <a:ext cx="9035716" cy="6696744"/>
          </a:xfrm>
          <a:prstGeom prst="rect">
            <a:avLst/>
          </a:prstGeom>
          <a:noFill/>
          <a:ln w="254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prstClr val="white"/>
              </a:solidFill>
            </a:endParaRPr>
          </a:p>
        </p:txBody>
      </p:sp>
    </p:spTree>
    <p:extLst>
      <p:ext uri="{BB962C8B-B14F-4D97-AF65-F5344CB8AC3E}">
        <p14:creationId xmlns:p14="http://schemas.microsoft.com/office/powerpoint/2010/main" val="2135911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u="sng" dirty="0" smtClean="0"/>
              <a:t>Firstly using this websites find out some facts about the Gun Powder Plot </a:t>
            </a:r>
            <a:endParaRPr lang="en-GB" b="1" u="sng" dirty="0"/>
          </a:p>
        </p:txBody>
      </p:sp>
      <p:sp>
        <p:nvSpPr>
          <p:cNvPr id="3" name="Content Placeholder 2"/>
          <p:cNvSpPr>
            <a:spLocks noGrp="1"/>
          </p:cNvSpPr>
          <p:nvPr>
            <p:ph idx="1"/>
          </p:nvPr>
        </p:nvSpPr>
        <p:spPr>
          <a:ln>
            <a:solidFill>
              <a:schemeClr val="tx1"/>
            </a:solidFill>
          </a:ln>
        </p:spPr>
        <p:txBody>
          <a:bodyPr>
            <a:normAutofit/>
          </a:bodyPr>
          <a:lstStyle/>
          <a:p>
            <a:r>
              <a:rPr lang="en-GB" dirty="0">
                <a:hlinkClick r:id="rId2"/>
              </a:rPr>
              <a:t>https://</a:t>
            </a:r>
            <a:r>
              <a:rPr lang="en-GB" dirty="0" smtClean="0">
                <a:hlinkClick r:id="rId2"/>
              </a:rPr>
              <a:t>www.britannica.com/event/Gunpowder-Plot</a:t>
            </a:r>
            <a:endParaRPr lang="en-GB" dirty="0" smtClean="0"/>
          </a:p>
          <a:p>
            <a:r>
              <a:rPr lang="en-GB" dirty="0">
                <a:hlinkClick r:id="rId3"/>
              </a:rPr>
              <a:t>https://</a:t>
            </a:r>
            <a:r>
              <a:rPr lang="en-GB" dirty="0" smtClean="0">
                <a:hlinkClick r:id="rId3"/>
              </a:rPr>
              <a:t>www.bbc.co.uk/bitesize/guides/z9fk7ty/revision/1</a:t>
            </a:r>
            <a:endParaRPr lang="en-GB" dirty="0" smtClean="0"/>
          </a:p>
          <a:p>
            <a:r>
              <a:rPr lang="en-GB" dirty="0"/>
              <a:t>https://www.bing.com/videos/search?q=gunpowder+plot+facts&amp;&amp;view=detail&amp;mid=72B792B359AC71822E5972B792B359AC71822E59&amp;&amp;FORM=VRDGAR&amp;ru=%2Fvideos%2Fsearch%3Fq%3Dgunpowder%2Bplot%2Bfacts%26FORM%3DHDRSC3</a:t>
            </a:r>
            <a:endParaRPr lang="en-GB" dirty="0" smtClean="0"/>
          </a:p>
          <a:p>
            <a:endParaRPr lang="en-GB" dirty="0"/>
          </a:p>
          <a:p>
            <a:r>
              <a:rPr lang="en-GB" dirty="0" smtClean="0"/>
              <a:t>Make sure you know WHO was involved, WHEN and WHERE this took place, WHY it took place and WHAT happened. </a:t>
            </a:r>
            <a:endParaRPr lang="en-GB" dirty="0"/>
          </a:p>
        </p:txBody>
      </p:sp>
    </p:spTree>
    <p:extLst>
      <p:ext uri="{BB962C8B-B14F-4D97-AF65-F5344CB8AC3E}">
        <p14:creationId xmlns:p14="http://schemas.microsoft.com/office/powerpoint/2010/main" val="1947071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Mind map the features of a newspaper article </a:t>
            </a:r>
            <a:endParaRPr lang="en-GB" dirty="0"/>
          </a:p>
        </p:txBody>
      </p:sp>
      <p:sp>
        <p:nvSpPr>
          <p:cNvPr id="3" name="Content Placeholder 2"/>
          <p:cNvSpPr>
            <a:spLocks noGrp="1"/>
          </p:cNvSpPr>
          <p:nvPr>
            <p:ph idx="1"/>
          </p:nvPr>
        </p:nvSpPr>
        <p:spPr/>
        <p:txBody>
          <a:bodyPr/>
          <a:lstStyle/>
          <a:p>
            <a:endParaRPr lang="en-GB" dirty="0"/>
          </a:p>
        </p:txBody>
      </p:sp>
      <p:sp>
        <p:nvSpPr>
          <p:cNvPr id="4" name="Oval 3"/>
          <p:cNvSpPr/>
          <p:nvPr/>
        </p:nvSpPr>
        <p:spPr>
          <a:xfrm>
            <a:off x="3707904" y="3356992"/>
            <a:ext cx="1800200"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Newspaper article </a:t>
            </a:r>
            <a:endParaRPr lang="en-GB" dirty="0"/>
          </a:p>
        </p:txBody>
      </p:sp>
      <p:cxnSp>
        <p:nvCxnSpPr>
          <p:cNvPr id="6" name="Straight Arrow Connector 5"/>
          <p:cNvCxnSpPr/>
          <p:nvPr/>
        </p:nvCxnSpPr>
        <p:spPr>
          <a:xfrm flipV="1">
            <a:off x="4788024" y="2420888"/>
            <a:ext cx="936104" cy="9361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228184" y="2204864"/>
            <a:ext cx="172819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Facts </a:t>
            </a:r>
            <a:endParaRPr lang="en-GB" dirty="0"/>
          </a:p>
        </p:txBody>
      </p:sp>
    </p:spTree>
    <p:extLst>
      <p:ext uri="{BB962C8B-B14F-4D97-AF65-F5344CB8AC3E}">
        <p14:creationId xmlns:p14="http://schemas.microsoft.com/office/powerpoint/2010/main" val="1414287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448306"/>
          </a:xfrm>
        </p:spPr>
        <p:txBody>
          <a:bodyPr/>
          <a:lstStyle/>
          <a:p>
            <a:r>
              <a:rPr lang="en-GB" dirty="0" smtClean="0"/>
              <a:t>FEATURES</a:t>
            </a:r>
            <a:endParaRPr lang="en-GB" dirty="0"/>
          </a:p>
        </p:txBody>
      </p:sp>
      <p:sp>
        <p:nvSpPr>
          <p:cNvPr id="3" name="Content Placeholder 2"/>
          <p:cNvSpPr>
            <a:spLocks noGrp="1"/>
          </p:cNvSpPr>
          <p:nvPr>
            <p:ph idx="1"/>
          </p:nvPr>
        </p:nvSpPr>
        <p:spPr>
          <a:xfrm>
            <a:off x="457200" y="1340768"/>
            <a:ext cx="8229600" cy="4785395"/>
          </a:xfrm>
        </p:spPr>
        <p:txBody>
          <a:bodyPr>
            <a:normAutofit fontScale="77500" lnSpcReduction="20000"/>
          </a:bodyPr>
          <a:lstStyle/>
          <a:p>
            <a:r>
              <a:rPr lang="en-GB" dirty="0" smtClean="0"/>
              <a:t>Headline! Make it catchy</a:t>
            </a:r>
          </a:p>
          <a:p>
            <a:endParaRPr lang="en-GB" dirty="0" smtClean="0"/>
          </a:p>
          <a:p>
            <a:r>
              <a:rPr lang="en-GB" dirty="0" smtClean="0"/>
              <a:t>Third person </a:t>
            </a:r>
            <a:r>
              <a:rPr lang="en-GB" dirty="0" smtClean="0"/>
              <a:t> </a:t>
            </a:r>
          </a:p>
          <a:p>
            <a:pPr marL="0" indent="0">
              <a:buNone/>
            </a:pPr>
            <a:endParaRPr lang="en-GB" dirty="0" smtClean="0"/>
          </a:p>
          <a:p>
            <a:r>
              <a:rPr lang="en-GB" dirty="0" smtClean="0"/>
              <a:t>Past Tense </a:t>
            </a:r>
            <a:endParaRPr lang="en-GB" dirty="0" smtClean="0"/>
          </a:p>
          <a:p>
            <a:endParaRPr lang="en-GB" dirty="0" smtClean="0"/>
          </a:p>
          <a:p>
            <a:r>
              <a:rPr lang="en-GB" dirty="0" smtClean="0"/>
              <a:t>5 W’s (Fancy Facts</a:t>
            </a:r>
            <a:r>
              <a:rPr lang="en-GB" dirty="0" smtClean="0"/>
              <a:t>)</a:t>
            </a:r>
          </a:p>
          <a:p>
            <a:pPr marL="0" indent="0">
              <a:buNone/>
            </a:pPr>
            <a:endParaRPr lang="en-GB" dirty="0" smtClean="0"/>
          </a:p>
          <a:p>
            <a:r>
              <a:rPr lang="en-GB" dirty="0" smtClean="0"/>
              <a:t>Facts and opinions </a:t>
            </a:r>
            <a:endParaRPr lang="en-GB" dirty="0" smtClean="0"/>
          </a:p>
          <a:p>
            <a:endParaRPr lang="en-GB" dirty="0" smtClean="0"/>
          </a:p>
          <a:p>
            <a:r>
              <a:rPr lang="en-GB" dirty="0" smtClean="0"/>
              <a:t>Quotes </a:t>
            </a:r>
          </a:p>
          <a:p>
            <a:endParaRPr lang="en-GB" dirty="0" smtClean="0"/>
          </a:p>
          <a:p>
            <a:r>
              <a:rPr lang="en-GB" dirty="0" smtClean="0"/>
              <a:t>Photographs &amp; captions</a:t>
            </a:r>
          </a:p>
          <a:p>
            <a:endParaRPr lang="en-GB" dirty="0" smtClean="0"/>
          </a:p>
          <a:p>
            <a:r>
              <a:rPr lang="en-GB" dirty="0" smtClean="0"/>
              <a:t>Paragraphs </a:t>
            </a:r>
          </a:p>
          <a:p>
            <a:endParaRPr lang="en-GB" dirty="0" smtClean="0"/>
          </a:p>
          <a:p>
            <a:r>
              <a:rPr lang="en-GB" dirty="0" smtClean="0"/>
              <a:t>Connectives</a:t>
            </a:r>
          </a:p>
          <a:p>
            <a:endParaRPr lang="en-GB" dirty="0" smtClean="0"/>
          </a:p>
          <a:p>
            <a:endParaRPr lang="en-GB" dirty="0" smtClean="0"/>
          </a:p>
          <a:p>
            <a:endParaRPr lang="en-GB" dirty="0" smtClean="0"/>
          </a:p>
          <a:p>
            <a:endParaRPr lang="en-GB" dirty="0" smtClean="0"/>
          </a:p>
          <a:p>
            <a:endParaRPr lang="en-GB" dirty="0"/>
          </a:p>
        </p:txBody>
      </p:sp>
      <p:pic>
        <p:nvPicPr>
          <p:cNvPr id="5" name="Picture 3" descr="C:\Users\Rachel\AppData\Local\Microsoft\Windows\Temporary Internet Files\Content.IE5\3PKA9G1R\MC900433925[1].png"/>
          <p:cNvPicPr>
            <a:picLocks noChangeAspect="1" noChangeArrowheads="1"/>
          </p:cNvPicPr>
          <p:nvPr/>
        </p:nvPicPr>
        <p:blipFill>
          <a:blip r:embed="rId2" cstate="print"/>
          <a:srcRect/>
          <a:stretch>
            <a:fillRect/>
          </a:stretch>
        </p:blipFill>
        <p:spPr bwMode="auto">
          <a:xfrm>
            <a:off x="5292080" y="274340"/>
            <a:ext cx="922412" cy="922412"/>
          </a:xfrm>
          <a:prstGeom prst="rect">
            <a:avLst/>
          </a:prstGeom>
          <a:noFill/>
        </p:spPr>
      </p:pic>
      <p:pic>
        <p:nvPicPr>
          <p:cNvPr id="6" name="Picture 4" descr="C:\Users\Rachel\AppData\Local\Microsoft\Windows\Temporary Internet Files\Content.IE5\3PKA9G1R\MC900433945[1].png"/>
          <p:cNvPicPr>
            <a:picLocks noChangeAspect="1" noChangeArrowheads="1"/>
          </p:cNvPicPr>
          <p:nvPr/>
        </p:nvPicPr>
        <p:blipFill>
          <a:blip r:embed="rId3" cstate="print"/>
          <a:srcRect/>
          <a:stretch>
            <a:fillRect/>
          </a:stretch>
        </p:blipFill>
        <p:spPr bwMode="auto">
          <a:xfrm>
            <a:off x="5508104" y="1988840"/>
            <a:ext cx="1080120" cy="1080120"/>
          </a:xfrm>
          <a:prstGeom prst="rect">
            <a:avLst/>
          </a:prstGeom>
          <a:noFill/>
        </p:spPr>
      </p:pic>
      <p:pic>
        <p:nvPicPr>
          <p:cNvPr id="7" name="Picture 3"/>
          <p:cNvPicPr>
            <a:picLocks noChangeAspect="1" noChangeArrowheads="1"/>
          </p:cNvPicPr>
          <p:nvPr/>
        </p:nvPicPr>
        <p:blipFill>
          <a:blip r:embed="rId4" cstate="print"/>
          <a:srcRect/>
          <a:stretch>
            <a:fillRect/>
          </a:stretch>
        </p:blipFill>
        <p:spPr bwMode="auto">
          <a:xfrm>
            <a:off x="7809192" y="2539319"/>
            <a:ext cx="675511" cy="1080120"/>
          </a:xfrm>
          <a:prstGeom prst="rect">
            <a:avLst/>
          </a:prstGeom>
          <a:noFill/>
          <a:ln w="9525">
            <a:noFill/>
            <a:miter lim="800000"/>
            <a:headEnd/>
            <a:tailEnd/>
          </a:ln>
        </p:spPr>
      </p:pic>
      <p:pic>
        <p:nvPicPr>
          <p:cNvPr id="8" name="Picture 11"/>
          <p:cNvPicPr>
            <a:picLocks noChangeAspect="1" noChangeArrowheads="1"/>
          </p:cNvPicPr>
          <p:nvPr/>
        </p:nvPicPr>
        <p:blipFill>
          <a:blip r:embed="rId5" cstate="print"/>
          <a:srcRect/>
          <a:stretch>
            <a:fillRect/>
          </a:stretch>
        </p:blipFill>
        <p:spPr bwMode="auto">
          <a:xfrm>
            <a:off x="6978528" y="5445224"/>
            <a:ext cx="1379632" cy="1012708"/>
          </a:xfrm>
          <a:prstGeom prst="rect">
            <a:avLst/>
          </a:prstGeom>
          <a:noFill/>
          <a:ln w="9525">
            <a:noFill/>
            <a:miter lim="800000"/>
            <a:headEnd/>
            <a:tailEnd/>
          </a:ln>
        </p:spPr>
      </p:pic>
      <p:pic>
        <p:nvPicPr>
          <p:cNvPr id="7170" name="Picture 2" descr="C:\Users\Rachel\AppData\Local\Microsoft\Windows\Temporary Internet Files\Content.IE5\ALJPYRMW\MC910227478[1].png"/>
          <p:cNvPicPr>
            <a:picLocks noChangeAspect="1" noChangeArrowheads="1"/>
          </p:cNvPicPr>
          <p:nvPr/>
        </p:nvPicPr>
        <p:blipFill>
          <a:blip r:embed="rId6" cstate="print"/>
          <a:srcRect/>
          <a:stretch>
            <a:fillRect/>
          </a:stretch>
        </p:blipFill>
        <p:spPr bwMode="auto">
          <a:xfrm>
            <a:off x="3419872" y="1008999"/>
            <a:ext cx="648072" cy="676831"/>
          </a:xfrm>
          <a:prstGeom prst="rect">
            <a:avLst/>
          </a:prstGeom>
          <a:noFill/>
        </p:spPr>
      </p:pic>
    </p:spTree>
    <p:extLst>
      <p:ext uri="{BB962C8B-B14F-4D97-AF65-F5344CB8AC3E}">
        <p14:creationId xmlns:p14="http://schemas.microsoft.com/office/powerpoint/2010/main" val="3506413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Label the 5Ws in my opening paragraph  – WHO, WHAT, WHERE, WHEN, WHY. </a:t>
            </a:r>
            <a:endParaRPr lang="en-GB" dirty="0"/>
          </a:p>
        </p:txBody>
      </p:sp>
      <p:sp>
        <p:nvSpPr>
          <p:cNvPr id="3" name="Content Placeholder 2"/>
          <p:cNvSpPr>
            <a:spLocks noGrp="1"/>
          </p:cNvSpPr>
          <p:nvPr>
            <p:ph idx="1"/>
          </p:nvPr>
        </p:nvSpPr>
        <p:spPr/>
        <p:txBody>
          <a:bodyPr/>
          <a:lstStyle/>
          <a:p>
            <a:pPr marL="0" indent="0">
              <a:buNone/>
            </a:pPr>
            <a:r>
              <a:rPr lang="en-GB" sz="2400" b="1" dirty="0" smtClean="0"/>
              <a:t>The Gunpowder plot took place yesterday - November 5th, 1605. The plan was blow </a:t>
            </a:r>
            <a:r>
              <a:rPr lang="en-GB" sz="2400" b="1" dirty="0"/>
              <a:t>up Parliament and King James I, his queen, and his eldest son </a:t>
            </a:r>
            <a:r>
              <a:rPr lang="en-GB" sz="2400" b="1" dirty="0" smtClean="0"/>
              <a:t>on. The </a:t>
            </a:r>
            <a:r>
              <a:rPr lang="en-GB" sz="2400" b="1" dirty="0"/>
              <a:t>leader of the plot, Robert Catesby, together with his four </a:t>
            </a:r>
            <a:r>
              <a:rPr lang="en-GB" sz="2400" b="1" dirty="0" err="1"/>
              <a:t>coconspirators</a:t>
            </a:r>
            <a:r>
              <a:rPr lang="en-GB" sz="2400" b="1" dirty="0"/>
              <a:t>—Thomas Winter, Thomas Percy, John Wright, and Guy </a:t>
            </a:r>
            <a:r>
              <a:rPr lang="en-GB" sz="2400" b="1" dirty="0" smtClean="0"/>
              <a:t>Fawkes—who are </a:t>
            </a:r>
            <a:r>
              <a:rPr lang="en-GB" sz="2400" b="1" dirty="0"/>
              <a:t>Roman </a:t>
            </a:r>
            <a:r>
              <a:rPr lang="en-GB" sz="2400" b="1" dirty="0" smtClean="0"/>
              <a:t>Catholics were </a:t>
            </a:r>
            <a:r>
              <a:rPr lang="en-GB" sz="2400" b="1" dirty="0"/>
              <a:t>angered by </a:t>
            </a:r>
            <a:r>
              <a:rPr lang="en-GB" sz="2400" b="1" dirty="0" smtClean="0"/>
              <a:t>King James’s </a:t>
            </a:r>
            <a:r>
              <a:rPr lang="en-GB" sz="2400" b="1" dirty="0"/>
              <a:t>refusal to grant more religious toleration to Catholics. They apparently hoped that the confusion that would follow the murder of the king, his ministers, and the members of Parliament would provide an opportunity for the English Catholics to take over the country.</a:t>
            </a:r>
          </a:p>
        </p:txBody>
      </p:sp>
    </p:spTree>
    <p:extLst>
      <p:ext uri="{BB962C8B-B14F-4D97-AF65-F5344CB8AC3E}">
        <p14:creationId xmlns:p14="http://schemas.microsoft.com/office/powerpoint/2010/main" val="3653644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Now …</a:t>
            </a:r>
            <a:endParaRPr lang="en-GB" dirty="0"/>
          </a:p>
        </p:txBody>
      </p:sp>
      <p:sp>
        <p:nvSpPr>
          <p:cNvPr id="3" name="Content Placeholder 2"/>
          <p:cNvSpPr>
            <a:spLocks noGrp="1"/>
          </p:cNvSpPr>
          <p:nvPr>
            <p:ph idx="1"/>
          </p:nvPr>
        </p:nvSpPr>
        <p:spPr>
          <a:xfrm>
            <a:off x="628650" y="1825624"/>
            <a:ext cx="7886700" cy="4699719"/>
          </a:xfrm>
        </p:spPr>
        <p:txBody>
          <a:bodyPr/>
          <a:lstStyle/>
          <a:p>
            <a:r>
              <a:rPr lang="en-GB" dirty="0" smtClean="0"/>
              <a:t>Using the template write a newspaper article about the Gun Powder Plot. Use this plan to help you.</a:t>
            </a:r>
          </a:p>
          <a:p>
            <a:endParaRPr lang="en-GB" dirty="0"/>
          </a:p>
          <a:p>
            <a:r>
              <a:rPr lang="en-GB" dirty="0" smtClean="0"/>
              <a:t>Paragraph 1 : Briefly  state - WHAT, WHO, WHERE, WHEN WHY- when and where did this even take place, who was involved, what was involved and why. </a:t>
            </a:r>
          </a:p>
          <a:p>
            <a:r>
              <a:rPr lang="en-GB" dirty="0" smtClean="0"/>
              <a:t>Paragraph 2: Explain exactly what happened. </a:t>
            </a:r>
          </a:p>
          <a:p>
            <a:r>
              <a:rPr lang="en-GB" dirty="0" smtClean="0"/>
              <a:t>Paragraph 3: Explain what will happen to the people who were involved with this. </a:t>
            </a:r>
          </a:p>
          <a:p>
            <a:r>
              <a:rPr lang="en-GB" dirty="0" smtClean="0"/>
              <a:t>Paragraph 4: write some quotes from King James, other politicians, generally people </a:t>
            </a:r>
          </a:p>
          <a:p>
            <a:endParaRPr lang="en-GB" dirty="0"/>
          </a:p>
          <a:p>
            <a:r>
              <a:rPr lang="en-GB" dirty="0" smtClean="0"/>
              <a:t>Draw a picture </a:t>
            </a:r>
            <a:endParaRPr lang="en-GB" dirty="0"/>
          </a:p>
        </p:txBody>
      </p:sp>
    </p:spTree>
    <p:extLst>
      <p:ext uri="{BB962C8B-B14F-4D97-AF65-F5344CB8AC3E}">
        <p14:creationId xmlns:p14="http://schemas.microsoft.com/office/powerpoint/2010/main" val="187738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Submit </a:t>
            </a:r>
            <a:endParaRPr lang="en-GB" dirty="0"/>
          </a:p>
        </p:txBody>
      </p:sp>
      <p:sp>
        <p:nvSpPr>
          <p:cNvPr id="3" name="Content Placeholder 2"/>
          <p:cNvSpPr>
            <a:spLocks noGrp="1"/>
          </p:cNvSpPr>
          <p:nvPr>
            <p:ph idx="1"/>
          </p:nvPr>
        </p:nvSpPr>
        <p:spPr>
          <a:xfrm>
            <a:off x="628650" y="1825624"/>
            <a:ext cx="7886700" cy="4699719"/>
          </a:xfrm>
        </p:spPr>
        <p:txBody>
          <a:bodyPr/>
          <a:lstStyle/>
          <a:p>
            <a:r>
              <a:rPr lang="en-GB" dirty="0" smtClean="0"/>
              <a:t>Using the template write a newspaper article about the Gun Powder Plot. Use this plan to help you.</a:t>
            </a:r>
          </a:p>
          <a:p>
            <a:endParaRPr lang="en-GB" dirty="0"/>
          </a:p>
          <a:p>
            <a:r>
              <a:rPr lang="en-GB" dirty="0" smtClean="0"/>
              <a:t>Paragraph 1 : Briefly  state - WHAT, WHO, WHERE, WHEN WHY- when and where did this even take place, who was involved, what was involved and why. </a:t>
            </a:r>
          </a:p>
          <a:p>
            <a:r>
              <a:rPr lang="en-GB" dirty="0" smtClean="0"/>
              <a:t>Paragraph 2: Explain exactly what happened. </a:t>
            </a:r>
          </a:p>
          <a:p>
            <a:r>
              <a:rPr lang="en-GB" dirty="0" smtClean="0"/>
              <a:t>Paragraph 3: Explain what will happen to the people who were involved with this. </a:t>
            </a:r>
          </a:p>
          <a:p>
            <a:r>
              <a:rPr lang="en-GB" dirty="0" smtClean="0"/>
              <a:t>Paragraph 4: write some quotes from King James, other politicians, generally people </a:t>
            </a:r>
          </a:p>
          <a:p>
            <a:endParaRPr lang="en-GB" dirty="0"/>
          </a:p>
          <a:p>
            <a:r>
              <a:rPr lang="en-GB" dirty="0" smtClean="0"/>
              <a:t>Draw a picture </a:t>
            </a:r>
            <a:endParaRPr lang="en-GB" dirty="0"/>
          </a:p>
        </p:txBody>
      </p:sp>
    </p:spTree>
    <p:extLst>
      <p:ext uri="{BB962C8B-B14F-4D97-AF65-F5344CB8AC3E}">
        <p14:creationId xmlns:p14="http://schemas.microsoft.com/office/powerpoint/2010/main" val="59795225"/>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TotalTime>
  <Words>426</Words>
  <Application>Microsoft Office PowerPoint</Application>
  <PresentationFormat>On-screen Show (4:3)</PresentationFormat>
  <Paragraphs>52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2_Office Theme</vt:lpstr>
      <vt:lpstr>LO: To use research to write  a newspaper article on the Gun Powder Plot. </vt:lpstr>
      <vt:lpstr>Firstly using this websites find out some facts about the Gun Powder Plot </vt:lpstr>
      <vt:lpstr>Mind map the features of a newspaper article </vt:lpstr>
      <vt:lpstr>FEATURES</vt:lpstr>
      <vt:lpstr>Label the 5Ws in my opening paragraph  – WHO, WHAT, WHERE, WHEN, WHY. </vt:lpstr>
      <vt:lpstr>Now …</vt:lpstr>
      <vt:lpstr>Submit </vt:lpstr>
    </vt:vector>
  </TitlesOfParts>
  <Company>RM plc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‘Macbeth’ Act 2 Scene 1</dc:title>
  <dc:creator>lblake</dc:creator>
  <cp:lastModifiedBy>SChowdhury</cp:lastModifiedBy>
  <cp:revision>29</cp:revision>
  <cp:lastPrinted>2018-05-02T15:10:35Z</cp:lastPrinted>
  <dcterms:created xsi:type="dcterms:W3CDTF">2014-11-17T20:59:02Z</dcterms:created>
  <dcterms:modified xsi:type="dcterms:W3CDTF">2020-04-22T14:32:18Z</dcterms:modified>
</cp:coreProperties>
</file>